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B6BD81-F039-0A36-BFD4-191C8278A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B22E6DC-D0D3-475B-532B-F002CF70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D810A42-7048-86CF-099D-F1F0974CE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C72096B-106E-0406-0F56-C2124BC8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6152961-22B4-F5C6-F35B-229EA248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2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30CADA-0D33-33B7-EEBC-AE0386327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0C86AB2-A7B0-CA2B-EDF0-B1B6108AE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BFE3115-6CB5-3AB6-D3A9-5C7A27D5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D034BA-537F-A4C7-BFED-3DC6791DF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5D2C7A-0B07-DDBB-CC70-7EFBE9EDD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5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4660AF1-6F82-E983-E6A7-FD3A93DC3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1A4E02E-8C2E-BB2C-741A-A0BDC7B9A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FC9329-2739-C008-E7D5-0046EC97A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CFD725F-8931-256C-F21B-8E33224C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484910-F8BE-66AF-C3AC-2BB42B0C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7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F6D949-0FD5-220B-0B8A-74FDB0E9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E5BD40-50DC-D03C-F3C1-8D6C68FAA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FF888C-1934-95F5-2F80-33C935B3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13E0B4-2C7F-9AA4-4D64-707B3A5B2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49F7BC-5306-E7D2-E843-3A73704F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1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8CDD4F-4680-DCF4-04F3-FE4AF5716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F7A095F-5657-9A23-4D62-0B6586F72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559A26-B210-531A-F973-EE9B9B45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2B46A90-1E12-9402-1A1D-AFE0187C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4A4DF9-BDF1-167F-F2A8-F9481A32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625994-C32D-12B1-6030-64BFA653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341577-2C18-F83B-7754-6E2577019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A4A9A14-6252-1F7B-740D-0D1F0FCFB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8CC7ED3-8C2D-DC1C-A149-242F5F13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282950-2BC0-D5A1-BD80-AE0F8F8F4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DD55C1-1FF0-A5A8-61AF-D6182491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8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A1E4E3-CCDE-9607-4939-F901CC771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A4C1FD6-75CC-D817-9BFB-5A1CE4C90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A36F3DF-F960-5534-FEF2-E1529BAEA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B1BCF4D-E1CD-F122-F121-ED1B340AD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D85DF1A-BA2B-B460-EDFB-697BCB37C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4688C44-B4EA-65A8-CE6D-99C8ECB7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1D6FD08-E655-2FCE-92D8-75895011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F7B430C-A3A2-7731-9A09-C5C03D094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4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B3EE5B-C138-B247-57C1-8BFA6C5F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2881AC6-834B-F0D7-D280-4CEE52E8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7F5098B-BE2E-3C50-D250-95BC5D9D9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F6456D3-B4FC-63BF-1668-6B0BA2C7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2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7C496A9-1820-2A4E-F375-85FA87C3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CFD6B9F-38C9-0683-ECC5-3C46E15F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436C003-F0AA-7E58-6426-59ED4B1F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8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2C81B9-5B7E-AFFF-CD6A-C924784E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430F91-E01A-534E-4BF4-038B06234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487B19D-544D-BEEF-9FF3-E2BDA4666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3C36CD6-365E-3BAC-1529-8E953415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A62A21B-F249-DD5A-729C-1E7C6AF5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E81CB65-836F-561B-41EE-4BE1CBD3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9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80BDE5-F542-11BE-1FEF-D8AC900E5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78F2A40-8052-D75B-7548-71E998BEA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D0B0217-39FD-621E-BEE6-7D27F225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C980169-44B3-4FB7-547C-DD5E442B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4B59383-BB49-66DD-48E7-D7E3CF83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E18AFE7-5F9E-255D-24FE-96DDFE027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D2F5B3-CD6B-C98B-9907-64C3E9065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26271B-98F9-312C-7DFA-13F178036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5CCF0D-C295-DC85-4336-EDECB9512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E1FAD-7351-4908-963A-08EA8E4AB7A0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DE0401-D0ED-BC50-16F7-2123B55F1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E6E4F51-B9B1-AB48-43D3-EA7262E27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F4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37B0DBB3-E5F3-6066-657A-353CD689D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52" y="990966"/>
            <a:ext cx="4827515" cy="487606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1736F14-0C63-853A-487F-02667E497D04}"/>
              </a:ext>
            </a:extLst>
          </p:cNvPr>
          <p:cNvSpPr txBox="1"/>
          <p:nvPr/>
        </p:nvSpPr>
        <p:spPr>
          <a:xfrm>
            <a:off x="5847825" y="406191"/>
            <a:ext cx="60946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Жан-Жак Руссо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F889CF9-059D-E37F-97DF-EE10BEF91781}"/>
              </a:ext>
            </a:extLst>
          </p:cNvPr>
          <p:cNvSpPr txBox="1"/>
          <p:nvPr/>
        </p:nvSpPr>
        <p:spPr>
          <a:xfrm>
            <a:off x="6096000" y="990966"/>
            <a:ext cx="559825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Родился 28 июня 1712 года в Женеве. Первые годы своей жизни воспитывался отцом Исааком Руссо. Однако по причине срочного отъезда отца из Женевы, Жак Руссо какое-то время провел на воспитании дяди и тети, которые затем и вовсе отправили маленького Руссо в пансионат на обучение.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 возрасте 16 лет он решил покинуть Женеву, бежав от пренебрежительного отношения к себе.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Долгое время Руссо путешествовал и пытался найти себя в разных работах. Даже на некоторое время нашел себе покровительницу «мамашу» госпожу де Варан.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Летом 1749 года он прочитал объявление от </a:t>
            </a:r>
            <a:r>
              <a:rPr lang="ru-RU" dirty="0" err="1"/>
              <a:t>Дижонской</a:t>
            </a:r>
            <a:r>
              <a:rPr lang="ru-RU" dirty="0"/>
              <a:t> академии о премии за эссе на тему «Содействовало ли возрождение наук и художеств очищению нравов». Его работа была удостоена награды, после чего наступил период самой плодотворной деятельности.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1F4BED-5F9D-1AF9-4A6E-4EE83C7DD356}"/>
              </a:ext>
            </a:extLst>
          </p:cNvPr>
          <p:cNvSpPr txBox="1"/>
          <p:nvPr/>
        </p:nvSpPr>
        <p:spPr>
          <a:xfrm>
            <a:off x="763398" y="6065240"/>
            <a:ext cx="468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1712 г. – 1778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5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5FE2E7-6E48-EA53-9A29-19F5E486C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39062" cy="683499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Основные работы и взгляды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576135-26DD-AD10-D771-3EF9EA771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8624"/>
            <a:ext cx="10515600" cy="512833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Первыми знаковыми работами можно считать публикации Жака Руссо на темы, объявленные </a:t>
            </a:r>
            <a:r>
              <a:rPr lang="ru-RU" sz="1800" dirty="0" err="1"/>
              <a:t>Дижонской</a:t>
            </a:r>
            <a:r>
              <a:rPr lang="ru-RU" sz="1800" dirty="0"/>
              <a:t> академией в качестве конкурса. В своих ответах он заключал, что </a:t>
            </a:r>
            <a:r>
              <a:rPr lang="ru-RU" sz="1800" b="0" i="0" dirty="0">
                <a:solidFill>
                  <a:srgbClr val="202122"/>
                </a:solidFill>
                <a:effectLst/>
              </a:rPr>
              <a:t>«просвещение вредно и сама культура — ложь и преступление», а в ответ на тему «О происхождении неравенства между людьми и о том, согласно ли оно с естественным законом» заявлял, что «люди утратили своё первобытное блаженство». Руссо предал анафеме всю культуру, всё что создано историей, все основы гражданского быта — разделение труда, собственность, государство, законы.</a:t>
            </a:r>
          </a:p>
          <a:p>
            <a:pPr algn="just"/>
            <a:r>
              <a:rPr lang="ru-RU" sz="1800" dirty="0"/>
              <a:t>В 1761 г. появилась в печати «Новая Элоиза», весной следующего года — «Эмиль», а несколько недель спустя — «Общественный договор». В этих трудах Руссо попытался объяснить причины социального неравенства и его виды, иначе осмыслить договорный способ происхождения государства. Он полагал, что государство возникает в результате общественного договора.  Суверенитет народа неотчуждаем и неделим, непогрешим и абсолютен. Закон как выражение общей воли выступает гарантией индивидов от произвола со стороны правительства, которое не может действовать, нарушая требования закона. Благодаря закону, как выражению общей воли, можно добиться и относительного имущественного равенства.  Руссо решил проблему эффективности средств контроля за деятельностью правительства, обосновал разумность принятия законов самим народом, рассмотрел проблему социального неравенства и признал возможность её законодательного решения. </a:t>
            </a:r>
          </a:p>
          <a:p>
            <a:pPr algn="just"/>
            <a:r>
              <a:rPr lang="ru-RU" sz="1800" dirty="0"/>
              <a:t>Однако Парижский парламент, критически встретил подобные романы и осудил философа, в частности за работу «Эмиль», за религиозное вольнодумство и неприличия, и приговорил к сожжению рукой палача, а автора его — к заключению. В результате чего Жаку Руссо пришлось в спешке покидать Францию.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1147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D99ADD-B56F-3B9F-4788-7F5785A9F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123"/>
            <a:ext cx="6225330" cy="96872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«Юлия, или Новая Элоиза»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B0B8E5-76DA-6534-04A7-FC425A1C3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124"/>
            <a:ext cx="10515600" cy="5352177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Форма романа — эпистолярная; он состоит из 163 писем и эпилога. Во времена XVIII века такая форма повествования нравилась читателям, так как письма представляли лучший повод к бесконечным рассуждениям и излияниям во вкусе того времени. </a:t>
            </a:r>
          </a:p>
          <a:p>
            <a:pPr algn="just"/>
            <a:r>
              <a:rPr lang="ru-RU" sz="1800" dirty="0"/>
              <a:t>«Новая Элоиза» посвящена трагической судьбе героини, погибающей в борьбе целомудрия с любовью или соблазном. Особая чувственность романа принесла произведению невероятный успех; ею везде зачитывались, над нею проливали слезы, обоготворяли её автора.</a:t>
            </a:r>
          </a:p>
          <a:p>
            <a:pPr algn="just"/>
            <a:r>
              <a:rPr lang="ru-RU" sz="1800" dirty="0"/>
              <a:t>Именно в «Юлии, или Новой Элоизе» впервые появилась знаменитая фраза о религии, как опиуме:</a:t>
            </a:r>
          </a:p>
          <a:p>
            <a:pPr marL="0" indent="0" algn="just">
              <a:buNone/>
            </a:pPr>
            <a:r>
              <a:rPr lang="ru-RU" sz="1800" dirty="0"/>
              <a:t>«Набожность…есть опиум для души; она бодрит, оживляет и поддерживает, когда принимается помалу; в слишком сильных дозах усыпляет, или приводит к безумию, или убивает».</a:t>
            </a:r>
          </a:p>
          <a:p>
            <a:pPr algn="just"/>
            <a:r>
              <a:rPr lang="ru-RU" sz="1800" dirty="0"/>
              <a:t>«Новая Элоиза» способствовала распространению </a:t>
            </a:r>
            <a:r>
              <a:rPr lang="ru-RU" sz="1800" dirty="0" err="1"/>
              <a:t>руссоистского</a:t>
            </a:r>
            <a:r>
              <a:rPr lang="ru-RU" sz="1800" dirty="0"/>
              <a:t> культа сельской жизни. Так, французская королева Мария-Антуанетта, начитавшись в романе рассуждений Руссо о пользе молока, велела выстроить в Малом Трианоне настоящую молочную форму, где появлялась перед придворными в наряде молочницы.</a:t>
            </a:r>
          </a:p>
          <a:p>
            <a:pPr algn="just"/>
            <a:r>
              <a:rPr lang="ru-RU" sz="1800" dirty="0"/>
              <a:t>Роман впервые привлёк всеобщее внимание к красотам швейцарской </a:t>
            </a:r>
            <a:r>
              <a:rPr lang="ru-RU" sz="1800" dirty="0" err="1"/>
              <a:t>ривьеры</a:t>
            </a:r>
            <a:r>
              <a:rPr lang="ru-RU" sz="1800" dirty="0"/>
              <a:t>. Обязательным пунктом всех гран-туров конца XVIII века становится посещение Швейцарии.</a:t>
            </a:r>
          </a:p>
          <a:p>
            <a:pPr algn="just"/>
            <a:r>
              <a:rPr lang="ru-RU" sz="1800" dirty="0"/>
              <a:t>Уже современные литературоведы неоднократно отмечали сюжетную перекличку «Новой Элоизы» с романом Пушкина «Евгений Онегин». Эта книга Руссо была любимым чтением Татьяны Лариной, которая, подобно Юлии, преодолела искушение адюльтера, сохранив верность почтенному супругу.</a:t>
            </a:r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1431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414</Words>
  <Application>Microsoft Office PowerPoint</Application>
  <PresentationFormat>Произвольный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Основные работы и взгляды </vt:lpstr>
      <vt:lpstr>«Юлия, или Новая Элоиза»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Anastasia Bocharova</dc:creator>
  <cp:lastModifiedBy>Windows User</cp:lastModifiedBy>
  <cp:revision>3</cp:revision>
  <dcterms:created xsi:type="dcterms:W3CDTF">2022-05-03T21:18:17Z</dcterms:created>
  <dcterms:modified xsi:type="dcterms:W3CDTF">2022-05-24T12:59:35Z</dcterms:modified>
</cp:coreProperties>
</file>