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B Garamond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8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758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8b92caab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8b92caab9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8b92caab9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8b92caab9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8b92caab9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8b92caab9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8b92caab9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8b92caab9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8b92caab9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8b92caab9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8b92caab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8b92caab9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bdd246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bdd246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клип и текст" type="clipArtAndTx">
  <p:cSld name="CLIPART_AND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clipArt" idx="2"/>
          </p:nvPr>
        </p:nvSpPr>
        <p:spPr>
          <a:xfrm>
            <a:off x="1062038" y="1325166"/>
            <a:ext cx="3808500" cy="30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5022850" y="1325166"/>
            <a:ext cx="38085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⬧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⬧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⬧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⬧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⬧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⬧"/>
              <a:defRPr sz="2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5400000">
            <a:off x="3404263" y="-1016934"/>
            <a:ext cx="3084900" cy="7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 rot="5400000">
            <a:off x="5805450" y="1376400"/>
            <a:ext cx="4124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 rot="5400000">
            <a:off x="1840650" y="-492900"/>
            <a:ext cx="4124400" cy="56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клип" type="txAndClipArt">
  <p:cSld name="TEXT_AND_CLIPAR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38085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clipArt" idx="2"/>
          </p:nvPr>
        </p:nvSpPr>
        <p:spPr>
          <a:xfrm>
            <a:off x="5022850" y="1325166"/>
            <a:ext cx="3808500" cy="30849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77691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38085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22850" y="1325166"/>
            <a:ext cx="38085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над текстом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77691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062038" y="2924175"/>
            <a:ext cx="77691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1752600" y="742950"/>
            <a:ext cx="6400800" cy="1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752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⬧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914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5052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0" y="0"/>
            <a:ext cx="4772025" cy="5143500"/>
            <a:chOff x="0" y="0"/>
            <a:chExt cx="4008" cy="4320"/>
          </a:xfrm>
        </p:grpSpPr>
        <p:pic>
          <p:nvPicPr>
            <p:cNvPr id="54" name="Google Shape;54;p7" descr="C:\My Documents\bits\Expbanna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7" descr="D:\FRONTPAGE THEMES\EXPEDITN\EXPHORS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Google Shape;56;p7" descr="P:\!Themes\Expedition\EXPHORS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2743200"/>
            <a:ext cx="4286250" cy="7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⬧"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:\My Documents\bits\Expbanna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514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29000" y="48006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" name="Google Shape;11;p1" descr="P:\!Themes\Expedition\EXPHORSA.GIF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66800" y="1181100"/>
            <a:ext cx="5829300" cy="9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7769100" cy="30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⬧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⬧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⬧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⬧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⬧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⬧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527550" y="110775"/>
            <a:ext cx="8088900" cy="182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EB Garamond"/>
                <a:ea typeface="EB Garamond"/>
                <a:cs typeface="EB Garamond"/>
                <a:sym typeface="EB Garamond"/>
              </a:rPr>
              <a:t>Карл Маркс и Фридрих Энгельс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EB Garamond"/>
                <a:ea typeface="EB Garamond"/>
                <a:cs typeface="EB Garamond"/>
                <a:sym typeface="EB Garamond"/>
              </a:rPr>
              <a:t>немецкая классическая философия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1752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588" y="1318375"/>
            <a:ext cx="5334825" cy="36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239400" y="2696100"/>
            <a:ext cx="1904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285750"/>
            <a:ext cx="3505200" cy="4187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950" y="285750"/>
            <a:ext cx="3505200" cy="41915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122" name="Google Shape;122;p17"/>
          <p:cNvSpPr txBox="1"/>
          <p:nvPr/>
        </p:nvSpPr>
        <p:spPr>
          <a:xfrm>
            <a:off x="894000" y="4534800"/>
            <a:ext cx="367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EB Garamond"/>
                <a:ea typeface="EB Garamond"/>
                <a:cs typeface="EB Garamond"/>
                <a:sym typeface="EB Garamond"/>
              </a:rPr>
              <a:t>Карл (Генрих) Маркс (1818-1883) </a:t>
            </a:r>
            <a:endParaRPr sz="20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957975" y="4380900"/>
            <a:ext cx="2533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Фридрих Энгельс (1820-1895)</a:t>
            </a:r>
            <a:endParaRPr sz="2000"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060400" y="400675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latin typeface="EB Garamond"/>
                <a:ea typeface="EB Garamond"/>
                <a:cs typeface="EB Garamond"/>
                <a:sym typeface="EB Garamond"/>
              </a:rPr>
              <a:t>Карл (Генрих) Маркс</a:t>
            </a:r>
            <a:br>
              <a:rPr lang="ru" sz="4100"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" sz="4100">
                <a:latin typeface="EB Garamond"/>
                <a:ea typeface="EB Garamond"/>
                <a:cs typeface="EB Garamond"/>
                <a:sym typeface="EB Garamond"/>
              </a:rPr>
              <a:t> (1818-1883)</a:t>
            </a:r>
            <a:r>
              <a:rPr lang="ru"/>
              <a:t> 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062050" y="1325175"/>
            <a:ext cx="4705800" cy="368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sz="2800">
                <a:latin typeface="EB Garamond"/>
                <a:ea typeface="EB Garamond"/>
                <a:cs typeface="EB Garamond"/>
                <a:sym typeface="EB Garamond"/>
              </a:rPr>
              <a:t>Родился в семье адвоката. В 1835-1841 учился на юридическом факультете Боннского, а затем Берлинского университета. В 1842-43 годах редактор демократической "Рейнской газеты".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926" y="285750"/>
            <a:ext cx="3071275" cy="446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060400" y="467775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100">
                <a:latin typeface="EB Garamond"/>
                <a:ea typeface="EB Garamond"/>
                <a:cs typeface="EB Garamond"/>
                <a:sym typeface="EB Garamond"/>
              </a:rPr>
              <a:t>Фридрих Энгельс</a:t>
            </a:r>
            <a:br>
              <a:rPr lang="ru" sz="4100"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ru" sz="4100">
                <a:latin typeface="EB Garamond"/>
                <a:ea typeface="EB Garamond"/>
                <a:cs typeface="EB Garamond"/>
                <a:sym typeface="EB Garamond"/>
              </a:rPr>
              <a:t>(1820-1895) </a:t>
            </a:r>
            <a:r>
              <a:rPr lang="ru"/>
              <a:t> 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1062045" y="1325175"/>
            <a:ext cx="4840800" cy="308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latin typeface="EB Garamond"/>
                <a:ea typeface="EB Garamond"/>
                <a:cs typeface="EB Garamond"/>
                <a:sym typeface="EB Garamond"/>
              </a:rPr>
              <a:t>Родился в семье фабриканта. В 1841-1842, отбывая воинскую повинность в Берлине, посещал университет. В 1842 направился в Манчестер, чтобы закончить коммерческое образование .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787" y="285755"/>
            <a:ext cx="2936413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latin typeface="EB Garamond"/>
                <a:ea typeface="EB Garamond"/>
                <a:cs typeface="EB Garamond"/>
                <a:sym typeface="EB Garamond"/>
              </a:rPr>
              <a:t>Знакомство и начало сотрудничества </a:t>
            </a:r>
            <a:endParaRPr sz="430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1062050" y="1325175"/>
            <a:ext cx="3510000" cy="36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latin typeface="EB Garamond"/>
                <a:ea typeface="EB Garamond"/>
                <a:cs typeface="EB Garamond"/>
                <a:sym typeface="EB Garamond"/>
              </a:rPr>
              <a:t>Знакомство произошло в 1842. В 1844 произошла встреча в Париже которая стала началом тесного сотрудничества.</a:t>
            </a:r>
            <a:endParaRPr sz="3100"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25175"/>
            <a:ext cx="4259150" cy="283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latin typeface="EB Garamond"/>
                <a:ea typeface="EB Garamond"/>
                <a:cs typeface="EB Garamond"/>
                <a:sym typeface="EB Garamond"/>
              </a:rPr>
              <a:t>Британский период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1062043" y="1325175"/>
            <a:ext cx="3510000" cy="308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25175"/>
            <a:ext cx="4267201" cy="239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325175"/>
            <a:ext cx="2611226" cy="37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7769100" cy="308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247" y="285750"/>
            <a:ext cx="4523954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285750"/>
            <a:ext cx="2004266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1066800" y="28575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EB Garamond"/>
                <a:ea typeface="EB Garamond"/>
                <a:cs typeface="EB Garamond"/>
                <a:sym typeface="EB Garamond"/>
              </a:rPr>
              <a:t>Диалектический материализм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1062038" y="1325166"/>
            <a:ext cx="7769100" cy="308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375" y="1143138"/>
            <a:ext cx="57531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Экран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Noto Sans Symbols</vt:lpstr>
      <vt:lpstr>EB Garamond</vt:lpstr>
      <vt:lpstr>Times New Roman</vt:lpstr>
      <vt:lpstr>Экспедиция</vt:lpstr>
      <vt:lpstr>Карл Маркс и Фридрих Энгельс немецкая классическая философия</vt:lpstr>
      <vt:lpstr>Презентация PowerPoint</vt:lpstr>
      <vt:lpstr>Карл (Генрих) Маркс  (1818-1883) </vt:lpstr>
      <vt:lpstr>Фридрих Энгельс (1820-1895)  </vt:lpstr>
      <vt:lpstr>Знакомство и начало сотрудничества </vt:lpstr>
      <vt:lpstr>Британский период</vt:lpstr>
      <vt:lpstr>Презентация PowerPoint</vt:lpstr>
      <vt:lpstr>Диалектический материализм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Маркс и Фридрих Энгельс немецкая классическая философия</dc:title>
  <dc:creator>zotov</dc:creator>
  <cp:lastModifiedBy>Windows User</cp:lastModifiedBy>
  <cp:revision>1</cp:revision>
  <dcterms:modified xsi:type="dcterms:W3CDTF">2022-05-24T13:02:59Z</dcterms:modified>
</cp:coreProperties>
</file>